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65911E-A9F8-41CA-B7CF-7F73D9CACD70}" type="doc">
      <dgm:prSet loTypeId="urn:microsoft.com/office/officeart/2005/8/layout/venn2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06A664D-A511-48D0-8BB3-C463A4C02F91}">
      <dgm:prSet phldrT="[Text]"/>
      <dgm:spPr/>
      <dgm:t>
        <a:bodyPr/>
        <a:lstStyle/>
        <a:p>
          <a:r>
            <a:rPr lang="en-US" b="1" dirty="0" smtClean="0"/>
            <a:t>Assessment/ Objectives</a:t>
          </a:r>
          <a:endParaRPr lang="en-US" b="1" dirty="0"/>
        </a:p>
      </dgm:t>
    </dgm:pt>
    <dgm:pt modelId="{BD7054D0-8F10-413C-B0D7-E7C134EA251D}" type="parTrans" cxnId="{B6AE70A4-59C3-40BE-B506-573F505A7A7F}">
      <dgm:prSet/>
      <dgm:spPr/>
      <dgm:t>
        <a:bodyPr/>
        <a:lstStyle/>
        <a:p>
          <a:endParaRPr lang="en-US"/>
        </a:p>
      </dgm:t>
    </dgm:pt>
    <dgm:pt modelId="{35C30077-0D5F-4FEB-8492-0983C4D78FC8}" type="sibTrans" cxnId="{B6AE70A4-59C3-40BE-B506-573F505A7A7F}">
      <dgm:prSet/>
      <dgm:spPr/>
      <dgm:t>
        <a:bodyPr/>
        <a:lstStyle/>
        <a:p>
          <a:endParaRPr lang="en-US"/>
        </a:p>
      </dgm:t>
    </dgm:pt>
    <dgm:pt modelId="{5B89EF7A-B28A-4D7C-91FB-FE6476950286}">
      <dgm:prSet phldrT="[Text]"/>
      <dgm:spPr/>
      <dgm:t>
        <a:bodyPr/>
        <a:lstStyle/>
        <a:p>
          <a:r>
            <a:rPr lang="en-US" b="1" dirty="0" smtClean="0"/>
            <a:t>Objectives/ Assessment</a:t>
          </a:r>
          <a:endParaRPr lang="en-US" b="1" dirty="0"/>
        </a:p>
      </dgm:t>
    </dgm:pt>
    <dgm:pt modelId="{EB690C14-625E-42DF-933C-83C9B49F4349}" type="parTrans" cxnId="{11B36C97-997F-47E5-B817-CDD79FCA30D0}">
      <dgm:prSet/>
      <dgm:spPr/>
      <dgm:t>
        <a:bodyPr/>
        <a:lstStyle/>
        <a:p>
          <a:endParaRPr lang="en-US"/>
        </a:p>
      </dgm:t>
    </dgm:pt>
    <dgm:pt modelId="{8DD8B721-409F-4BCA-85F4-36D929DC6B5E}" type="sibTrans" cxnId="{11B36C97-997F-47E5-B817-CDD79FCA30D0}">
      <dgm:prSet/>
      <dgm:spPr/>
      <dgm:t>
        <a:bodyPr/>
        <a:lstStyle/>
        <a:p>
          <a:endParaRPr lang="en-US"/>
        </a:p>
      </dgm:t>
    </dgm:pt>
    <dgm:pt modelId="{D0D9128D-3A70-4EC8-90AB-2DC420655B01}">
      <dgm:prSet phldrT="[Text]" custT="1"/>
      <dgm:spPr/>
      <dgm:t>
        <a:bodyPr/>
        <a:lstStyle/>
        <a:p>
          <a:r>
            <a:rPr lang="en-US" sz="3200" b="1" dirty="0" smtClean="0"/>
            <a:t>Instruction</a:t>
          </a:r>
          <a:endParaRPr lang="en-US" sz="3200" b="1" dirty="0"/>
        </a:p>
      </dgm:t>
    </dgm:pt>
    <dgm:pt modelId="{FD0B6D23-C548-427E-8C71-1FB3AF200598}" type="parTrans" cxnId="{B5E0E968-9EDD-4744-AB6C-70BF56AA6DE5}">
      <dgm:prSet/>
      <dgm:spPr/>
      <dgm:t>
        <a:bodyPr/>
        <a:lstStyle/>
        <a:p>
          <a:endParaRPr lang="en-US"/>
        </a:p>
      </dgm:t>
    </dgm:pt>
    <dgm:pt modelId="{D3608DA7-F3A8-4305-BF3A-8A63BC9A13AF}" type="sibTrans" cxnId="{B5E0E968-9EDD-4744-AB6C-70BF56AA6DE5}">
      <dgm:prSet/>
      <dgm:spPr/>
      <dgm:t>
        <a:bodyPr/>
        <a:lstStyle/>
        <a:p>
          <a:endParaRPr lang="en-US"/>
        </a:p>
      </dgm:t>
    </dgm:pt>
    <dgm:pt modelId="{EC385405-CA66-4424-A61C-5817B5F53826}" type="pres">
      <dgm:prSet presAssocID="{9065911E-A9F8-41CA-B7CF-7F73D9CACD7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9F08C6-BB6E-4F13-A690-13B0431F576F}" type="pres">
      <dgm:prSet presAssocID="{9065911E-A9F8-41CA-B7CF-7F73D9CACD70}" presName="comp1" presStyleCnt="0"/>
      <dgm:spPr/>
    </dgm:pt>
    <dgm:pt modelId="{A0FB102E-1F40-4BCA-9FD7-F934BDA98588}" type="pres">
      <dgm:prSet presAssocID="{9065911E-A9F8-41CA-B7CF-7F73D9CACD70}" presName="circle1" presStyleLbl="node1" presStyleIdx="0" presStyleCnt="3" custScaleX="91250" custScaleY="91342"/>
      <dgm:spPr/>
      <dgm:t>
        <a:bodyPr/>
        <a:lstStyle/>
        <a:p>
          <a:endParaRPr lang="en-US"/>
        </a:p>
      </dgm:t>
    </dgm:pt>
    <dgm:pt modelId="{AF0C07E6-AD9B-4E25-B287-FA2F7768B922}" type="pres">
      <dgm:prSet presAssocID="{9065911E-A9F8-41CA-B7CF-7F73D9CACD70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3A867F-A473-48B0-A06E-4B63ABE66D08}" type="pres">
      <dgm:prSet presAssocID="{9065911E-A9F8-41CA-B7CF-7F73D9CACD70}" presName="comp2" presStyleCnt="0"/>
      <dgm:spPr/>
    </dgm:pt>
    <dgm:pt modelId="{A483BE15-67E9-42E3-BCC3-3A02F9B9CE06}" type="pres">
      <dgm:prSet presAssocID="{9065911E-A9F8-41CA-B7CF-7F73D9CACD70}" presName="circle2" presStyleLbl="node1" presStyleIdx="1" presStyleCnt="3"/>
      <dgm:spPr/>
      <dgm:t>
        <a:bodyPr/>
        <a:lstStyle/>
        <a:p>
          <a:endParaRPr lang="en-US"/>
        </a:p>
      </dgm:t>
    </dgm:pt>
    <dgm:pt modelId="{A7FF88F6-D8AA-481E-BCE2-43D91F42AB65}" type="pres">
      <dgm:prSet presAssocID="{9065911E-A9F8-41CA-B7CF-7F73D9CACD70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BE301-BF55-43AB-B9FF-E2FC20572243}" type="pres">
      <dgm:prSet presAssocID="{9065911E-A9F8-41CA-B7CF-7F73D9CACD70}" presName="comp3" presStyleCnt="0"/>
      <dgm:spPr/>
    </dgm:pt>
    <dgm:pt modelId="{1E866FDA-817B-4399-B4CF-32369DADDFE9}" type="pres">
      <dgm:prSet presAssocID="{9065911E-A9F8-41CA-B7CF-7F73D9CACD70}" presName="circle3" presStyleLbl="node1" presStyleIdx="2" presStyleCnt="3" custScaleX="117500" custScaleY="114634"/>
      <dgm:spPr/>
      <dgm:t>
        <a:bodyPr/>
        <a:lstStyle/>
        <a:p>
          <a:endParaRPr lang="en-US"/>
        </a:p>
      </dgm:t>
    </dgm:pt>
    <dgm:pt modelId="{D8AE3ED2-7C66-4A49-AA72-91E19DBD3EAA}" type="pres">
      <dgm:prSet presAssocID="{9065911E-A9F8-41CA-B7CF-7F73D9CACD70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E0E968-9EDD-4744-AB6C-70BF56AA6DE5}" srcId="{9065911E-A9F8-41CA-B7CF-7F73D9CACD70}" destId="{D0D9128D-3A70-4EC8-90AB-2DC420655B01}" srcOrd="2" destOrd="0" parTransId="{FD0B6D23-C548-427E-8C71-1FB3AF200598}" sibTransId="{D3608DA7-F3A8-4305-BF3A-8A63BC9A13AF}"/>
    <dgm:cxn modelId="{6243C047-1B21-4B50-8B1C-7B7E82773817}" type="presOf" srcId="{5B89EF7A-B28A-4D7C-91FB-FE6476950286}" destId="{A483BE15-67E9-42E3-BCC3-3A02F9B9CE06}" srcOrd="0" destOrd="0" presId="urn:microsoft.com/office/officeart/2005/8/layout/venn2"/>
    <dgm:cxn modelId="{B6AE70A4-59C3-40BE-B506-573F505A7A7F}" srcId="{9065911E-A9F8-41CA-B7CF-7F73D9CACD70}" destId="{006A664D-A511-48D0-8BB3-C463A4C02F91}" srcOrd="0" destOrd="0" parTransId="{BD7054D0-8F10-413C-B0D7-E7C134EA251D}" sibTransId="{35C30077-0D5F-4FEB-8492-0983C4D78FC8}"/>
    <dgm:cxn modelId="{F9A8478E-AF7E-4DE2-9690-BFDF89A8E272}" type="presOf" srcId="{D0D9128D-3A70-4EC8-90AB-2DC420655B01}" destId="{D8AE3ED2-7C66-4A49-AA72-91E19DBD3EAA}" srcOrd="1" destOrd="0" presId="urn:microsoft.com/office/officeart/2005/8/layout/venn2"/>
    <dgm:cxn modelId="{22FA8FD3-47AB-49BA-A629-383FDAA27D98}" type="presOf" srcId="{D0D9128D-3A70-4EC8-90AB-2DC420655B01}" destId="{1E866FDA-817B-4399-B4CF-32369DADDFE9}" srcOrd="0" destOrd="0" presId="urn:microsoft.com/office/officeart/2005/8/layout/venn2"/>
    <dgm:cxn modelId="{5EBECCEE-9F48-4D43-9A46-EA23D4E19D90}" type="presOf" srcId="{006A664D-A511-48D0-8BB3-C463A4C02F91}" destId="{A0FB102E-1F40-4BCA-9FD7-F934BDA98588}" srcOrd="0" destOrd="0" presId="urn:microsoft.com/office/officeart/2005/8/layout/venn2"/>
    <dgm:cxn modelId="{6F4F3499-2BBB-4FA5-811C-CD3113B54E1C}" type="presOf" srcId="{9065911E-A9F8-41CA-B7CF-7F73D9CACD70}" destId="{EC385405-CA66-4424-A61C-5817B5F53826}" srcOrd="0" destOrd="0" presId="urn:microsoft.com/office/officeart/2005/8/layout/venn2"/>
    <dgm:cxn modelId="{11B36C97-997F-47E5-B817-CDD79FCA30D0}" srcId="{9065911E-A9F8-41CA-B7CF-7F73D9CACD70}" destId="{5B89EF7A-B28A-4D7C-91FB-FE6476950286}" srcOrd="1" destOrd="0" parTransId="{EB690C14-625E-42DF-933C-83C9B49F4349}" sibTransId="{8DD8B721-409F-4BCA-85F4-36D929DC6B5E}"/>
    <dgm:cxn modelId="{83CEAC5C-188F-41B9-8E61-588FC8E52325}" type="presOf" srcId="{5B89EF7A-B28A-4D7C-91FB-FE6476950286}" destId="{A7FF88F6-D8AA-481E-BCE2-43D91F42AB65}" srcOrd="1" destOrd="0" presId="urn:microsoft.com/office/officeart/2005/8/layout/venn2"/>
    <dgm:cxn modelId="{25804354-7FFA-4D00-BDF7-2C500D456D96}" type="presOf" srcId="{006A664D-A511-48D0-8BB3-C463A4C02F91}" destId="{AF0C07E6-AD9B-4E25-B287-FA2F7768B922}" srcOrd="1" destOrd="0" presId="urn:microsoft.com/office/officeart/2005/8/layout/venn2"/>
    <dgm:cxn modelId="{396059A1-8884-4C31-A091-FBAD5A3561FE}" type="presParOf" srcId="{EC385405-CA66-4424-A61C-5817B5F53826}" destId="{899F08C6-BB6E-4F13-A690-13B0431F576F}" srcOrd="0" destOrd="0" presId="urn:microsoft.com/office/officeart/2005/8/layout/venn2"/>
    <dgm:cxn modelId="{A12D6894-689D-4346-BEED-AEC2B8B8622E}" type="presParOf" srcId="{899F08C6-BB6E-4F13-A690-13B0431F576F}" destId="{A0FB102E-1F40-4BCA-9FD7-F934BDA98588}" srcOrd="0" destOrd="0" presId="urn:microsoft.com/office/officeart/2005/8/layout/venn2"/>
    <dgm:cxn modelId="{1947916B-4C7C-4A87-B2AB-CC70497E411D}" type="presParOf" srcId="{899F08C6-BB6E-4F13-A690-13B0431F576F}" destId="{AF0C07E6-AD9B-4E25-B287-FA2F7768B922}" srcOrd="1" destOrd="0" presId="urn:microsoft.com/office/officeart/2005/8/layout/venn2"/>
    <dgm:cxn modelId="{4A82A2A0-1296-4BF6-B494-91456A463218}" type="presParOf" srcId="{EC385405-CA66-4424-A61C-5817B5F53826}" destId="{4A3A867F-A473-48B0-A06E-4B63ABE66D08}" srcOrd="1" destOrd="0" presId="urn:microsoft.com/office/officeart/2005/8/layout/venn2"/>
    <dgm:cxn modelId="{D6BF0E4D-C480-4D11-8491-81A417FF35B1}" type="presParOf" srcId="{4A3A867F-A473-48B0-A06E-4B63ABE66D08}" destId="{A483BE15-67E9-42E3-BCC3-3A02F9B9CE06}" srcOrd="0" destOrd="0" presId="urn:microsoft.com/office/officeart/2005/8/layout/venn2"/>
    <dgm:cxn modelId="{019E14B4-6491-4608-9490-62B51E7060EA}" type="presParOf" srcId="{4A3A867F-A473-48B0-A06E-4B63ABE66D08}" destId="{A7FF88F6-D8AA-481E-BCE2-43D91F42AB65}" srcOrd="1" destOrd="0" presId="urn:microsoft.com/office/officeart/2005/8/layout/venn2"/>
    <dgm:cxn modelId="{43BB540C-C821-4651-BF89-4965E22EAB0E}" type="presParOf" srcId="{EC385405-CA66-4424-A61C-5817B5F53826}" destId="{CF1BE301-BF55-43AB-B9FF-E2FC20572243}" srcOrd="2" destOrd="0" presId="urn:microsoft.com/office/officeart/2005/8/layout/venn2"/>
    <dgm:cxn modelId="{304D0638-1E88-4B09-A7BD-150B6C5F6B3A}" type="presParOf" srcId="{CF1BE301-BF55-43AB-B9FF-E2FC20572243}" destId="{1E866FDA-817B-4399-B4CF-32369DADDFE9}" srcOrd="0" destOrd="0" presId="urn:microsoft.com/office/officeart/2005/8/layout/venn2"/>
    <dgm:cxn modelId="{B859CD75-7188-4810-A7A0-9F66D35F8764}" type="presParOf" srcId="{CF1BE301-BF55-43AB-B9FF-E2FC20572243}" destId="{D8AE3ED2-7C66-4A49-AA72-91E19DBD3EAA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065911E-A9F8-41CA-B7CF-7F73D9CACD70}" type="doc">
      <dgm:prSet loTypeId="urn:microsoft.com/office/officeart/2005/8/layout/venn2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06A664D-A511-48D0-8BB3-C463A4C02F91}">
      <dgm:prSet phldrT="[Text]"/>
      <dgm:spPr/>
      <dgm:t>
        <a:bodyPr/>
        <a:lstStyle/>
        <a:p>
          <a:r>
            <a:rPr lang="en-US" b="1" dirty="0" smtClean="0"/>
            <a:t>Instruction</a:t>
          </a:r>
          <a:endParaRPr lang="en-US" b="1" dirty="0"/>
        </a:p>
      </dgm:t>
    </dgm:pt>
    <dgm:pt modelId="{BD7054D0-8F10-413C-B0D7-E7C134EA251D}" type="parTrans" cxnId="{B6AE70A4-59C3-40BE-B506-573F505A7A7F}">
      <dgm:prSet/>
      <dgm:spPr/>
      <dgm:t>
        <a:bodyPr/>
        <a:lstStyle/>
        <a:p>
          <a:endParaRPr lang="en-US"/>
        </a:p>
      </dgm:t>
    </dgm:pt>
    <dgm:pt modelId="{35C30077-0D5F-4FEB-8492-0983C4D78FC8}" type="sibTrans" cxnId="{B6AE70A4-59C3-40BE-B506-573F505A7A7F}">
      <dgm:prSet/>
      <dgm:spPr/>
      <dgm:t>
        <a:bodyPr/>
        <a:lstStyle/>
        <a:p>
          <a:endParaRPr lang="en-US"/>
        </a:p>
      </dgm:t>
    </dgm:pt>
    <dgm:pt modelId="{5B89EF7A-B28A-4D7C-91FB-FE6476950286}">
      <dgm:prSet phldrT="[Text]"/>
      <dgm:spPr/>
      <dgm:t>
        <a:bodyPr/>
        <a:lstStyle/>
        <a:p>
          <a:r>
            <a:rPr lang="en-US" b="1" dirty="0" smtClean="0"/>
            <a:t>Assessment</a:t>
          </a:r>
          <a:endParaRPr lang="en-US" b="1" dirty="0"/>
        </a:p>
      </dgm:t>
    </dgm:pt>
    <dgm:pt modelId="{EB690C14-625E-42DF-933C-83C9B49F4349}" type="parTrans" cxnId="{11B36C97-997F-47E5-B817-CDD79FCA30D0}">
      <dgm:prSet/>
      <dgm:spPr/>
      <dgm:t>
        <a:bodyPr/>
        <a:lstStyle/>
        <a:p>
          <a:endParaRPr lang="en-US"/>
        </a:p>
      </dgm:t>
    </dgm:pt>
    <dgm:pt modelId="{8DD8B721-409F-4BCA-85F4-36D929DC6B5E}" type="sibTrans" cxnId="{11B36C97-997F-47E5-B817-CDD79FCA30D0}">
      <dgm:prSet/>
      <dgm:spPr/>
      <dgm:t>
        <a:bodyPr/>
        <a:lstStyle/>
        <a:p>
          <a:endParaRPr lang="en-US"/>
        </a:p>
      </dgm:t>
    </dgm:pt>
    <dgm:pt modelId="{D0D9128D-3A70-4EC8-90AB-2DC420655B01}">
      <dgm:prSet phldrT="[Text]"/>
      <dgm:spPr/>
      <dgm:t>
        <a:bodyPr/>
        <a:lstStyle/>
        <a:p>
          <a:r>
            <a:rPr lang="en-US" b="1" dirty="0" smtClean="0"/>
            <a:t>Target</a:t>
          </a:r>
          <a:endParaRPr lang="en-US" b="1" dirty="0"/>
        </a:p>
      </dgm:t>
    </dgm:pt>
    <dgm:pt modelId="{FD0B6D23-C548-427E-8C71-1FB3AF200598}" type="parTrans" cxnId="{B5E0E968-9EDD-4744-AB6C-70BF56AA6DE5}">
      <dgm:prSet/>
      <dgm:spPr/>
      <dgm:t>
        <a:bodyPr/>
        <a:lstStyle/>
        <a:p>
          <a:endParaRPr lang="en-US"/>
        </a:p>
      </dgm:t>
    </dgm:pt>
    <dgm:pt modelId="{D3608DA7-F3A8-4305-BF3A-8A63BC9A13AF}" type="sibTrans" cxnId="{B5E0E968-9EDD-4744-AB6C-70BF56AA6DE5}">
      <dgm:prSet/>
      <dgm:spPr/>
      <dgm:t>
        <a:bodyPr/>
        <a:lstStyle/>
        <a:p>
          <a:endParaRPr lang="en-US"/>
        </a:p>
      </dgm:t>
    </dgm:pt>
    <dgm:pt modelId="{F4202124-F78F-422C-9498-82890F5BC70A}">
      <dgm:prSet phldrT="[Text]"/>
      <dgm:spPr/>
      <dgm:t>
        <a:bodyPr/>
        <a:lstStyle/>
        <a:p>
          <a:r>
            <a:rPr lang="en-US" b="1" dirty="0" smtClean="0"/>
            <a:t>Standard</a:t>
          </a:r>
          <a:endParaRPr lang="en-US" b="1" dirty="0"/>
        </a:p>
      </dgm:t>
    </dgm:pt>
    <dgm:pt modelId="{12E5DB82-06E9-4710-B14A-44C0A9F98A28}" type="parTrans" cxnId="{975D89D5-7338-4172-8CAC-503F3EBBD794}">
      <dgm:prSet/>
      <dgm:spPr/>
      <dgm:t>
        <a:bodyPr/>
        <a:lstStyle/>
        <a:p>
          <a:endParaRPr lang="en-US"/>
        </a:p>
      </dgm:t>
    </dgm:pt>
    <dgm:pt modelId="{CAA3653A-5610-4C6D-9E91-F46966ECBEF5}" type="sibTrans" cxnId="{975D89D5-7338-4172-8CAC-503F3EBBD794}">
      <dgm:prSet/>
      <dgm:spPr/>
      <dgm:t>
        <a:bodyPr/>
        <a:lstStyle/>
        <a:p>
          <a:endParaRPr lang="en-US"/>
        </a:p>
      </dgm:t>
    </dgm:pt>
    <dgm:pt modelId="{EC385405-CA66-4424-A61C-5817B5F53826}" type="pres">
      <dgm:prSet presAssocID="{9065911E-A9F8-41CA-B7CF-7F73D9CACD7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99F08C6-BB6E-4F13-A690-13B0431F576F}" type="pres">
      <dgm:prSet presAssocID="{9065911E-A9F8-41CA-B7CF-7F73D9CACD70}" presName="comp1" presStyleCnt="0"/>
      <dgm:spPr/>
    </dgm:pt>
    <dgm:pt modelId="{A0FB102E-1F40-4BCA-9FD7-F934BDA98588}" type="pres">
      <dgm:prSet presAssocID="{9065911E-A9F8-41CA-B7CF-7F73D9CACD70}" presName="circle1" presStyleLbl="node1" presStyleIdx="0" presStyleCnt="4"/>
      <dgm:spPr/>
      <dgm:t>
        <a:bodyPr/>
        <a:lstStyle/>
        <a:p>
          <a:endParaRPr lang="en-US"/>
        </a:p>
      </dgm:t>
    </dgm:pt>
    <dgm:pt modelId="{AF0C07E6-AD9B-4E25-B287-FA2F7768B922}" type="pres">
      <dgm:prSet presAssocID="{9065911E-A9F8-41CA-B7CF-7F73D9CACD70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3A867F-A473-48B0-A06E-4B63ABE66D08}" type="pres">
      <dgm:prSet presAssocID="{9065911E-A9F8-41CA-B7CF-7F73D9CACD70}" presName="comp2" presStyleCnt="0"/>
      <dgm:spPr/>
    </dgm:pt>
    <dgm:pt modelId="{A483BE15-67E9-42E3-BCC3-3A02F9B9CE06}" type="pres">
      <dgm:prSet presAssocID="{9065911E-A9F8-41CA-B7CF-7F73D9CACD70}" presName="circle2" presStyleLbl="node1" presStyleIdx="1" presStyleCnt="4"/>
      <dgm:spPr/>
      <dgm:t>
        <a:bodyPr/>
        <a:lstStyle/>
        <a:p>
          <a:endParaRPr lang="en-US"/>
        </a:p>
      </dgm:t>
    </dgm:pt>
    <dgm:pt modelId="{A7FF88F6-D8AA-481E-BCE2-43D91F42AB65}" type="pres">
      <dgm:prSet presAssocID="{9065911E-A9F8-41CA-B7CF-7F73D9CACD70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BE301-BF55-43AB-B9FF-E2FC20572243}" type="pres">
      <dgm:prSet presAssocID="{9065911E-A9F8-41CA-B7CF-7F73D9CACD70}" presName="comp3" presStyleCnt="0"/>
      <dgm:spPr/>
    </dgm:pt>
    <dgm:pt modelId="{1E866FDA-817B-4399-B4CF-32369DADDFE9}" type="pres">
      <dgm:prSet presAssocID="{9065911E-A9F8-41CA-B7CF-7F73D9CACD70}" presName="circle3" presStyleLbl="node1" presStyleIdx="2" presStyleCnt="4"/>
      <dgm:spPr/>
      <dgm:t>
        <a:bodyPr/>
        <a:lstStyle/>
        <a:p>
          <a:endParaRPr lang="en-US"/>
        </a:p>
      </dgm:t>
    </dgm:pt>
    <dgm:pt modelId="{D8AE3ED2-7C66-4A49-AA72-91E19DBD3EAA}" type="pres">
      <dgm:prSet presAssocID="{9065911E-A9F8-41CA-B7CF-7F73D9CACD70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7E67B0-478A-4B84-8578-BE36028DE7A9}" type="pres">
      <dgm:prSet presAssocID="{9065911E-A9F8-41CA-B7CF-7F73D9CACD70}" presName="comp4" presStyleCnt="0"/>
      <dgm:spPr/>
    </dgm:pt>
    <dgm:pt modelId="{34D09965-653A-4F64-A297-798C4DCEFA6F}" type="pres">
      <dgm:prSet presAssocID="{9065911E-A9F8-41CA-B7CF-7F73D9CACD70}" presName="circle4" presStyleLbl="node1" presStyleIdx="3" presStyleCnt="4"/>
      <dgm:spPr/>
      <dgm:t>
        <a:bodyPr/>
        <a:lstStyle/>
        <a:p>
          <a:endParaRPr lang="en-US"/>
        </a:p>
      </dgm:t>
    </dgm:pt>
    <dgm:pt modelId="{485B95BF-306B-4970-85D1-74EB8D72AC45}" type="pres">
      <dgm:prSet presAssocID="{9065911E-A9F8-41CA-B7CF-7F73D9CACD70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8E7F77-6BD1-4831-BF92-A6772A97D82F}" type="presOf" srcId="{D0D9128D-3A70-4EC8-90AB-2DC420655B01}" destId="{D8AE3ED2-7C66-4A49-AA72-91E19DBD3EAA}" srcOrd="1" destOrd="0" presId="urn:microsoft.com/office/officeart/2005/8/layout/venn2"/>
    <dgm:cxn modelId="{0E01A4AF-7EB1-4D91-972F-B819C1D5DFD9}" type="presOf" srcId="{006A664D-A511-48D0-8BB3-C463A4C02F91}" destId="{AF0C07E6-AD9B-4E25-B287-FA2F7768B922}" srcOrd="1" destOrd="0" presId="urn:microsoft.com/office/officeart/2005/8/layout/venn2"/>
    <dgm:cxn modelId="{11B36C97-997F-47E5-B817-CDD79FCA30D0}" srcId="{9065911E-A9F8-41CA-B7CF-7F73D9CACD70}" destId="{5B89EF7A-B28A-4D7C-91FB-FE6476950286}" srcOrd="1" destOrd="0" parTransId="{EB690C14-625E-42DF-933C-83C9B49F4349}" sibTransId="{8DD8B721-409F-4BCA-85F4-36D929DC6B5E}"/>
    <dgm:cxn modelId="{18D7CD3D-DC3E-4235-96E0-199F06023B8F}" type="presOf" srcId="{F4202124-F78F-422C-9498-82890F5BC70A}" destId="{485B95BF-306B-4970-85D1-74EB8D72AC45}" srcOrd="1" destOrd="0" presId="urn:microsoft.com/office/officeart/2005/8/layout/venn2"/>
    <dgm:cxn modelId="{B5E0E968-9EDD-4744-AB6C-70BF56AA6DE5}" srcId="{9065911E-A9F8-41CA-B7CF-7F73D9CACD70}" destId="{D0D9128D-3A70-4EC8-90AB-2DC420655B01}" srcOrd="2" destOrd="0" parTransId="{FD0B6D23-C548-427E-8C71-1FB3AF200598}" sibTransId="{D3608DA7-F3A8-4305-BF3A-8A63BC9A13AF}"/>
    <dgm:cxn modelId="{975D89D5-7338-4172-8CAC-503F3EBBD794}" srcId="{9065911E-A9F8-41CA-B7CF-7F73D9CACD70}" destId="{F4202124-F78F-422C-9498-82890F5BC70A}" srcOrd="3" destOrd="0" parTransId="{12E5DB82-06E9-4710-B14A-44C0A9F98A28}" sibTransId="{CAA3653A-5610-4C6D-9E91-F46966ECBEF5}"/>
    <dgm:cxn modelId="{A846863B-BC13-4B5A-8922-B76180AF54B7}" type="presOf" srcId="{006A664D-A511-48D0-8BB3-C463A4C02F91}" destId="{A0FB102E-1F40-4BCA-9FD7-F934BDA98588}" srcOrd="0" destOrd="0" presId="urn:microsoft.com/office/officeart/2005/8/layout/venn2"/>
    <dgm:cxn modelId="{92CA1E66-64BB-4757-A21F-7425B4E396E4}" type="presOf" srcId="{5B89EF7A-B28A-4D7C-91FB-FE6476950286}" destId="{A483BE15-67E9-42E3-BCC3-3A02F9B9CE06}" srcOrd="0" destOrd="0" presId="urn:microsoft.com/office/officeart/2005/8/layout/venn2"/>
    <dgm:cxn modelId="{F8164632-4855-499B-AF64-BE80117D6FD1}" type="presOf" srcId="{F4202124-F78F-422C-9498-82890F5BC70A}" destId="{34D09965-653A-4F64-A297-798C4DCEFA6F}" srcOrd="0" destOrd="0" presId="urn:microsoft.com/office/officeart/2005/8/layout/venn2"/>
    <dgm:cxn modelId="{B6AE70A4-59C3-40BE-B506-573F505A7A7F}" srcId="{9065911E-A9F8-41CA-B7CF-7F73D9CACD70}" destId="{006A664D-A511-48D0-8BB3-C463A4C02F91}" srcOrd="0" destOrd="0" parTransId="{BD7054D0-8F10-413C-B0D7-E7C134EA251D}" sibTransId="{35C30077-0D5F-4FEB-8492-0983C4D78FC8}"/>
    <dgm:cxn modelId="{807AE567-AF80-459E-A70F-13075D5692BA}" type="presOf" srcId="{5B89EF7A-B28A-4D7C-91FB-FE6476950286}" destId="{A7FF88F6-D8AA-481E-BCE2-43D91F42AB65}" srcOrd="1" destOrd="0" presId="urn:microsoft.com/office/officeart/2005/8/layout/venn2"/>
    <dgm:cxn modelId="{08C5441F-7059-4426-A9D5-64D4FCA31BF7}" type="presOf" srcId="{D0D9128D-3A70-4EC8-90AB-2DC420655B01}" destId="{1E866FDA-817B-4399-B4CF-32369DADDFE9}" srcOrd="0" destOrd="0" presId="urn:microsoft.com/office/officeart/2005/8/layout/venn2"/>
    <dgm:cxn modelId="{440CA859-F9C5-4127-A585-FCDFFAFD2710}" type="presOf" srcId="{9065911E-A9F8-41CA-B7CF-7F73D9CACD70}" destId="{EC385405-CA66-4424-A61C-5817B5F53826}" srcOrd="0" destOrd="0" presId="urn:microsoft.com/office/officeart/2005/8/layout/venn2"/>
    <dgm:cxn modelId="{FE5F6E29-C1AA-4CCF-98CA-CBFF14862200}" type="presParOf" srcId="{EC385405-CA66-4424-A61C-5817B5F53826}" destId="{899F08C6-BB6E-4F13-A690-13B0431F576F}" srcOrd="0" destOrd="0" presId="urn:microsoft.com/office/officeart/2005/8/layout/venn2"/>
    <dgm:cxn modelId="{4F5891AD-A88F-441E-8533-4B36CF39174F}" type="presParOf" srcId="{899F08C6-BB6E-4F13-A690-13B0431F576F}" destId="{A0FB102E-1F40-4BCA-9FD7-F934BDA98588}" srcOrd="0" destOrd="0" presId="urn:microsoft.com/office/officeart/2005/8/layout/venn2"/>
    <dgm:cxn modelId="{B90CB0DA-C06C-4685-A97A-1406C8849114}" type="presParOf" srcId="{899F08C6-BB6E-4F13-A690-13B0431F576F}" destId="{AF0C07E6-AD9B-4E25-B287-FA2F7768B922}" srcOrd="1" destOrd="0" presId="urn:microsoft.com/office/officeart/2005/8/layout/venn2"/>
    <dgm:cxn modelId="{B0B67A0F-0019-433C-942A-9C5639E920CC}" type="presParOf" srcId="{EC385405-CA66-4424-A61C-5817B5F53826}" destId="{4A3A867F-A473-48B0-A06E-4B63ABE66D08}" srcOrd="1" destOrd="0" presId="urn:microsoft.com/office/officeart/2005/8/layout/venn2"/>
    <dgm:cxn modelId="{5F9AE6D9-CC47-43B3-8F8E-88464655FFCE}" type="presParOf" srcId="{4A3A867F-A473-48B0-A06E-4B63ABE66D08}" destId="{A483BE15-67E9-42E3-BCC3-3A02F9B9CE06}" srcOrd="0" destOrd="0" presId="urn:microsoft.com/office/officeart/2005/8/layout/venn2"/>
    <dgm:cxn modelId="{99F16C24-884D-4DD7-9D13-6F8D151D82A0}" type="presParOf" srcId="{4A3A867F-A473-48B0-A06E-4B63ABE66D08}" destId="{A7FF88F6-D8AA-481E-BCE2-43D91F42AB65}" srcOrd="1" destOrd="0" presId="urn:microsoft.com/office/officeart/2005/8/layout/venn2"/>
    <dgm:cxn modelId="{72366076-80E2-47BA-BBEB-2EC9CA1D714A}" type="presParOf" srcId="{EC385405-CA66-4424-A61C-5817B5F53826}" destId="{CF1BE301-BF55-43AB-B9FF-E2FC20572243}" srcOrd="2" destOrd="0" presId="urn:microsoft.com/office/officeart/2005/8/layout/venn2"/>
    <dgm:cxn modelId="{7639B844-DA42-4074-971D-ED8376442895}" type="presParOf" srcId="{CF1BE301-BF55-43AB-B9FF-E2FC20572243}" destId="{1E866FDA-817B-4399-B4CF-32369DADDFE9}" srcOrd="0" destOrd="0" presId="urn:microsoft.com/office/officeart/2005/8/layout/venn2"/>
    <dgm:cxn modelId="{0EE5238C-F09D-46BF-B6E2-DA85197797DC}" type="presParOf" srcId="{CF1BE301-BF55-43AB-B9FF-E2FC20572243}" destId="{D8AE3ED2-7C66-4A49-AA72-91E19DBD3EAA}" srcOrd="1" destOrd="0" presId="urn:microsoft.com/office/officeart/2005/8/layout/venn2"/>
    <dgm:cxn modelId="{3B1C8633-6D58-48F5-96EC-E119A2D92C1E}" type="presParOf" srcId="{EC385405-CA66-4424-A61C-5817B5F53826}" destId="{267E67B0-478A-4B84-8578-BE36028DE7A9}" srcOrd="3" destOrd="0" presId="urn:microsoft.com/office/officeart/2005/8/layout/venn2"/>
    <dgm:cxn modelId="{BE38E612-BE06-43A9-8293-7C06103DCACC}" type="presParOf" srcId="{267E67B0-478A-4B84-8578-BE36028DE7A9}" destId="{34D09965-653A-4F64-A297-798C4DCEFA6F}" srcOrd="0" destOrd="0" presId="urn:microsoft.com/office/officeart/2005/8/layout/venn2"/>
    <dgm:cxn modelId="{46A1638D-2E07-4BD4-A039-AE702C61D6AE}" type="presParOf" srcId="{267E67B0-478A-4B84-8578-BE36028DE7A9}" destId="{485B95BF-306B-4970-85D1-74EB8D72AC45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FB102E-1F40-4BCA-9FD7-F934BDA98588}">
      <dsp:nvSpPr>
        <dsp:cNvPr id="0" name=""/>
        <dsp:cNvSpPr/>
      </dsp:nvSpPr>
      <dsp:spPr>
        <a:xfrm>
          <a:off x="1600199" y="20436"/>
          <a:ext cx="5562600" cy="556820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Assessment/ Objectives</a:t>
          </a:r>
          <a:endParaRPr lang="en-US" sz="1900" b="1" kern="1200" dirty="0"/>
        </a:p>
      </dsp:txBody>
      <dsp:txXfrm>
        <a:off x="3409435" y="298847"/>
        <a:ext cx="1944128" cy="835231"/>
      </dsp:txXfrm>
    </dsp:sp>
    <dsp:sp modelId="{A483BE15-67E9-42E3-BCC3-3A02F9B9CE06}">
      <dsp:nvSpPr>
        <dsp:cNvPr id="0" name=""/>
        <dsp:cNvSpPr/>
      </dsp:nvSpPr>
      <dsp:spPr>
        <a:xfrm>
          <a:off x="2095499" y="1280541"/>
          <a:ext cx="4572000" cy="45720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Objectives/ Assessment</a:t>
          </a:r>
          <a:endParaRPr lang="en-US" sz="1900" b="1" kern="1200" dirty="0"/>
        </a:p>
      </dsp:txBody>
      <dsp:txXfrm>
        <a:off x="3316223" y="1566291"/>
        <a:ext cx="2130552" cy="857250"/>
      </dsp:txXfrm>
    </dsp:sp>
    <dsp:sp modelId="{1E866FDA-817B-4399-B4CF-32369DADDFE9}">
      <dsp:nvSpPr>
        <dsp:cNvPr id="0" name=""/>
        <dsp:cNvSpPr/>
      </dsp:nvSpPr>
      <dsp:spPr>
        <a:xfrm>
          <a:off x="2590799" y="2581518"/>
          <a:ext cx="3581400" cy="34940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/>
            <a:t>Instruction</a:t>
          </a:r>
          <a:endParaRPr lang="en-US" sz="3200" b="1" kern="1200" dirty="0"/>
        </a:p>
      </dsp:txBody>
      <dsp:txXfrm>
        <a:off x="3115283" y="3455029"/>
        <a:ext cx="2532432" cy="174702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FB102E-1F40-4BCA-9FD7-F934BDA98588}">
      <dsp:nvSpPr>
        <dsp:cNvPr id="0" name=""/>
        <dsp:cNvSpPr/>
      </dsp:nvSpPr>
      <dsp:spPr>
        <a:xfrm>
          <a:off x="1257299" y="0"/>
          <a:ext cx="6248400" cy="62484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Instruction</a:t>
          </a:r>
          <a:endParaRPr lang="en-US" sz="2200" b="1" kern="1200" dirty="0"/>
        </a:p>
      </dsp:txBody>
      <dsp:txXfrm>
        <a:off x="3507973" y="312419"/>
        <a:ext cx="1747052" cy="937260"/>
      </dsp:txXfrm>
    </dsp:sp>
    <dsp:sp modelId="{A483BE15-67E9-42E3-BCC3-3A02F9B9CE06}">
      <dsp:nvSpPr>
        <dsp:cNvPr id="0" name=""/>
        <dsp:cNvSpPr/>
      </dsp:nvSpPr>
      <dsp:spPr>
        <a:xfrm>
          <a:off x="1882140" y="1249680"/>
          <a:ext cx="4998720" cy="499872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Assessment</a:t>
          </a:r>
          <a:endParaRPr lang="en-US" sz="2200" b="1" kern="1200" dirty="0"/>
        </a:p>
      </dsp:txBody>
      <dsp:txXfrm>
        <a:off x="3507973" y="1549603"/>
        <a:ext cx="1747052" cy="899769"/>
      </dsp:txXfrm>
    </dsp:sp>
    <dsp:sp modelId="{1E866FDA-817B-4399-B4CF-32369DADDFE9}">
      <dsp:nvSpPr>
        <dsp:cNvPr id="0" name=""/>
        <dsp:cNvSpPr/>
      </dsp:nvSpPr>
      <dsp:spPr>
        <a:xfrm>
          <a:off x="2506979" y="2499359"/>
          <a:ext cx="3749040" cy="374904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Target</a:t>
          </a:r>
          <a:endParaRPr lang="en-US" sz="2200" b="1" kern="1200" dirty="0"/>
        </a:p>
      </dsp:txBody>
      <dsp:txXfrm>
        <a:off x="3507973" y="2780537"/>
        <a:ext cx="1747052" cy="843534"/>
      </dsp:txXfrm>
    </dsp:sp>
    <dsp:sp modelId="{34D09965-653A-4F64-A297-798C4DCEFA6F}">
      <dsp:nvSpPr>
        <dsp:cNvPr id="0" name=""/>
        <dsp:cNvSpPr/>
      </dsp:nvSpPr>
      <dsp:spPr>
        <a:xfrm>
          <a:off x="3131820" y="3749040"/>
          <a:ext cx="2499360" cy="249936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Standard</a:t>
          </a:r>
          <a:endParaRPr lang="en-US" sz="2200" b="1" kern="1200" dirty="0"/>
        </a:p>
      </dsp:txBody>
      <dsp:txXfrm>
        <a:off x="3497842" y="4373880"/>
        <a:ext cx="1767314" cy="12496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D6836-A01A-4716-A898-E97F3EE05D51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89FB9-5F92-47A6-BD0B-95F3B745595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C5E59-E514-4FEA-9906-9B9F2C8FF65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EMG494W activity as an 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A7127E-5EF2-453B-9926-761430C740F9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nimated Agenda/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3733799" y="2926556"/>
            <a:ext cx="5000625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19400" y="228600"/>
            <a:ext cx="5943600" cy="639763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2819400" y="990600"/>
            <a:ext cx="5943600" cy="457200"/>
          </a:xfrm>
        </p:spPr>
        <p:txBody>
          <a:bodyPr>
            <a:normAutofit/>
          </a:bodyPr>
          <a:lstStyle>
            <a:lvl1pPr algn="ctr">
              <a:buFontTx/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6"/>
          </p:nvPr>
        </p:nvSpPr>
        <p:spPr>
          <a:xfrm>
            <a:off x="3733799" y="1616868"/>
            <a:ext cx="5000625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3733799" y="2271712"/>
            <a:ext cx="5000625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3733799" y="3581400"/>
            <a:ext cx="5000625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733800" y="4238625"/>
            <a:ext cx="5000625" cy="838200"/>
          </a:xfrm>
        </p:spPr>
        <p:txBody>
          <a:bodyPr>
            <a:normAutofit/>
          </a:bodyPr>
          <a:lstStyle>
            <a:lvl1pPr marL="57150" indent="0">
              <a:buFontTx/>
              <a:buNone/>
              <a:defRPr sz="1600" baseline="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1DC2E-AC0C-4B2E-97E3-7A29E622E366}" type="datetimeFigureOut">
              <a:rPr lang="en-US" smtClean="0"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FD38-9EED-49EA-8539-D6EA5C1FEA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mailto:rodney.fair@clark.kyschools.us" TargetMode="External"/><Relationship Id="rId2" Type="http://schemas.openxmlformats.org/officeDocument/2006/relationships/hyperlink" Target="mailto:ginni.fair@eku.ed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AMLE Presentation</a:t>
            </a:r>
            <a:r>
              <a:rPr lang="en-US" smtClean="0"/>
              <a:t>, Part II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F14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64975">
            <a:off x="306248" y="598041"/>
            <a:ext cx="4368800" cy="3276600"/>
          </a:xfrm>
          <a:prstGeom prst="rect">
            <a:avLst/>
          </a:prstGeom>
        </p:spPr>
      </p:pic>
      <p:pic>
        <p:nvPicPr>
          <p:cNvPr id="4" name="Content Placeholder 3" descr="DSCF143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 rot="6424271">
            <a:off x="2317728" y="752306"/>
            <a:ext cx="6034617" cy="4525963"/>
          </a:xfrm>
        </p:spPr>
      </p:pic>
      <p:pic>
        <p:nvPicPr>
          <p:cNvPr id="6" name="Picture 5" descr="DSCF14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3733800"/>
            <a:ext cx="388620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Writing Standard 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Produce clear and coherent writing in which the development, organization, and style are appropriate to task, purpose, and audience. 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9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5215" y="0"/>
            <a:ext cx="567356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33600" y="304800"/>
            <a:ext cx="16764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6553200" y="0"/>
            <a:ext cx="762000" cy="7620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03.jpg"/>
          <p:cNvPicPr>
            <a:picLocks noChangeAspect="1"/>
          </p:cNvPicPr>
          <p:nvPr/>
        </p:nvPicPr>
        <p:blipFill>
          <a:blip r:embed="rId2" cstate="print"/>
          <a:srcRect b="10000"/>
          <a:stretch>
            <a:fillRect/>
          </a:stretch>
        </p:blipFill>
        <p:spPr>
          <a:xfrm>
            <a:off x="533400" y="304800"/>
            <a:ext cx="7924800" cy="65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96.jpg"/>
          <p:cNvPicPr>
            <a:picLocks noChangeAspect="1"/>
          </p:cNvPicPr>
          <p:nvPr/>
        </p:nvPicPr>
        <p:blipFill>
          <a:blip r:embed="rId2" cstate="print"/>
          <a:srcRect b="21111"/>
          <a:stretch>
            <a:fillRect/>
          </a:stretch>
        </p:blipFill>
        <p:spPr>
          <a:xfrm>
            <a:off x="990600" y="228600"/>
            <a:ext cx="6858000" cy="640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399.jpg"/>
          <p:cNvPicPr>
            <a:picLocks noChangeAspect="1"/>
          </p:cNvPicPr>
          <p:nvPr/>
        </p:nvPicPr>
        <p:blipFill>
          <a:blip r:embed="rId2" cstate="print"/>
          <a:srcRect t="4444" b="37778"/>
          <a:stretch>
            <a:fillRect/>
          </a:stretch>
        </p:blipFill>
        <p:spPr>
          <a:xfrm>
            <a:off x="1447800" y="609600"/>
            <a:ext cx="6172200" cy="572008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5791200" y="5715000"/>
            <a:ext cx="914400" cy="4572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Writing Standard 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Conduct short research projects to answer a question (including a self-generated question), drawing on several sources and generating additional related, focused questions that allow for multiple avenues of exploration.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38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7924800" cy="6477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381000"/>
            <a:ext cx="2133600" cy="304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609600" y="2895600"/>
            <a:ext cx="5334000" cy="2971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8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0"/>
            <a:ext cx="8610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8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0"/>
            <a:ext cx="838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Reading Standard 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Determine the meaning of symbols, key terms,</a:t>
            </a:r>
            <a:br>
              <a:rPr lang="en-US" i="1" dirty="0" smtClean="0">
                <a:solidFill>
                  <a:srgbClr val="FF0000"/>
                </a:solidFill>
              </a:rPr>
            </a:br>
            <a:r>
              <a:rPr lang="en-US" i="1" dirty="0" smtClean="0">
                <a:solidFill>
                  <a:srgbClr val="FF0000"/>
                </a:solidFill>
              </a:rPr>
              <a:t>and other domain-specific words and phrases as they are used in a specific scientific or technical context relevant to grades 6–8 texts and topics.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86.jpg"/>
          <p:cNvPicPr>
            <a:picLocks noChangeAspect="1"/>
          </p:cNvPicPr>
          <p:nvPr/>
        </p:nvPicPr>
        <p:blipFill>
          <a:blip r:embed="rId2" cstate="print"/>
          <a:srcRect b="51239"/>
          <a:stretch>
            <a:fillRect/>
          </a:stretch>
        </p:blipFill>
        <p:spPr>
          <a:xfrm>
            <a:off x="304800" y="533400"/>
            <a:ext cx="8305800" cy="632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382.jpg"/>
          <p:cNvPicPr>
            <a:picLocks noChangeAspect="1"/>
          </p:cNvPicPr>
          <p:nvPr/>
        </p:nvPicPr>
        <p:blipFill>
          <a:blip r:embed="rId2" cstate="print"/>
          <a:srcRect b="3226"/>
          <a:stretch>
            <a:fillRect/>
          </a:stretch>
        </p:blipFill>
        <p:spPr>
          <a:xfrm>
            <a:off x="990600" y="0"/>
            <a:ext cx="73152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6800" y="0"/>
            <a:ext cx="1828800" cy="381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00.jpg"/>
          <p:cNvPicPr>
            <a:picLocks noChangeAspect="1"/>
          </p:cNvPicPr>
          <p:nvPr/>
        </p:nvPicPr>
        <p:blipFill>
          <a:blip r:embed="rId2" cstate="print"/>
          <a:srcRect b="42222"/>
          <a:stretch>
            <a:fillRect/>
          </a:stretch>
        </p:blipFill>
        <p:spPr>
          <a:xfrm>
            <a:off x="533400" y="1143000"/>
            <a:ext cx="7924800" cy="506259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0" y="1066800"/>
            <a:ext cx="2209800" cy="9144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1905000" y="3429000"/>
            <a:ext cx="5000625" cy="838200"/>
          </a:xfrm>
        </p:spPr>
        <p:txBody>
          <a:bodyPr/>
          <a:lstStyle/>
          <a:p>
            <a:pPr lvl="0"/>
            <a:r>
              <a:rPr lang="en-US" sz="2400" dirty="0" smtClean="0"/>
              <a:t>Less dependence on textbooks</a:t>
            </a:r>
          </a:p>
          <a:p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990600" y="228600"/>
            <a:ext cx="7772400" cy="12192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How will this affect my  </a:t>
            </a:r>
            <a:br>
              <a:rPr lang="en-US" sz="4000" dirty="0" smtClean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>lesson planning?</a:t>
            </a:r>
            <a:endParaRPr lang="en-US" sz="4000" dirty="0">
              <a:solidFill>
                <a:srgbClr val="FF0000"/>
              </a:solidFill>
            </a:endParaRPr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6"/>
          </p:nvPr>
        </p:nvSpPr>
        <p:spPr>
          <a:xfrm>
            <a:off x="1905000" y="1752600"/>
            <a:ext cx="5000625" cy="914400"/>
          </a:xfrm>
        </p:spPr>
        <p:txBody>
          <a:bodyPr/>
          <a:lstStyle/>
          <a:p>
            <a:pPr lvl="0"/>
            <a:r>
              <a:rPr lang="en-US" sz="2400" dirty="0" smtClean="0"/>
              <a:t>Depth over Breadth</a:t>
            </a:r>
          </a:p>
          <a:p>
            <a:endParaRPr lang="en-US" dirty="0"/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1905000" y="2286000"/>
            <a:ext cx="6400800" cy="838200"/>
          </a:xfrm>
        </p:spPr>
        <p:txBody>
          <a:bodyPr>
            <a:normAutofit fontScale="92500"/>
          </a:bodyPr>
          <a:lstStyle/>
          <a:p>
            <a:pPr lvl="0"/>
            <a:endParaRPr lang="en-US" dirty="0" smtClean="0"/>
          </a:p>
          <a:p>
            <a:pPr lvl="0"/>
            <a:r>
              <a:rPr lang="en-US" sz="2600" dirty="0" smtClean="0"/>
              <a:t>Reading/Writing instruction must be intentional!</a:t>
            </a:r>
          </a:p>
          <a:p>
            <a:endParaRPr lang="en-US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1981200" y="4495800"/>
            <a:ext cx="5000625" cy="838200"/>
          </a:xfrm>
        </p:spPr>
        <p:txBody>
          <a:bodyPr/>
          <a:lstStyle/>
          <a:p>
            <a:pPr lvl="0"/>
            <a:r>
              <a:rPr lang="en-US" sz="2400" dirty="0" smtClean="0"/>
              <a:t>Gaps in student knowledge</a:t>
            </a:r>
          </a:p>
          <a:p>
            <a:endParaRPr lang="en-US" dirty="0"/>
          </a:p>
        </p:txBody>
      </p:sp>
      <p:sp>
        <p:nvSpPr>
          <p:cNvPr id="36" name="Text Placeholder 35"/>
          <p:cNvSpPr>
            <a:spLocks noGrp="1"/>
          </p:cNvSpPr>
          <p:nvPr>
            <p:ph type="body" sz="quarter" idx="19"/>
          </p:nvPr>
        </p:nvSpPr>
        <p:spPr>
          <a:xfrm>
            <a:off x="1981200" y="5486400"/>
            <a:ext cx="5000625" cy="838200"/>
          </a:xfrm>
        </p:spPr>
        <p:txBody>
          <a:bodyPr/>
          <a:lstStyle/>
          <a:p>
            <a:pPr lvl="0"/>
            <a:r>
              <a:rPr lang="en-US" sz="2400" dirty="0" smtClean="0"/>
              <a:t>Content, not pedagogy</a:t>
            </a:r>
          </a:p>
          <a:p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990600" y="1600200"/>
            <a:ext cx="838200" cy="533400"/>
          </a:xfrm>
          <a:prstGeom prst="round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90600" y="2514600"/>
            <a:ext cx="838200" cy="533400"/>
          </a:xfrm>
          <a:prstGeom prst="round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990600" y="3505200"/>
            <a:ext cx="838200" cy="533400"/>
          </a:xfrm>
          <a:prstGeom prst="round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90600" y="4495800"/>
            <a:ext cx="838200" cy="533400"/>
          </a:xfrm>
          <a:prstGeom prst="round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990600" y="5410200"/>
            <a:ext cx="838200" cy="533400"/>
          </a:xfrm>
          <a:prstGeom prst="round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7" name="pencil_checkmar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0" y="3810000"/>
            <a:ext cx="3771900" cy="330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517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4" grpId="0" build="p"/>
      <p:bldP spid="15" grpId="0" build="p"/>
      <p:bldP spid="16" grpId="0" build="p"/>
      <p:bldP spid="3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0" y="533400"/>
          <a:ext cx="87630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228600"/>
            <a:ext cx="53226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The way it HAS BEEN…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381000" y="609600"/>
          <a:ext cx="8763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" y="381000"/>
            <a:ext cx="56800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The way it SHOULD be…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330" y="0"/>
            <a:ext cx="684446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have 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Dr. Ginni Fair</a:t>
            </a:r>
            <a:br>
              <a:rPr lang="en-US" dirty="0" smtClean="0"/>
            </a:br>
            <a:r>
              <a:rPr lang="en-US" dirty="0" smtClean="0"/>
              <a:t>Assistant Professor, </a:t>
            </a:r>
            <a:br>
              <a:rPr lang="en-US" dirty="0" smtClean="0"/>
            </a:br>
            <a:r>
              <a:rPr lang="en-US" dirty="0" smtClean="0"/>
              <a:t>Eastern Kentucky University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ginni.fair@eku.edu</a:t>
            </a:r>
            <a:endParaRPr lang="en-US" dirty="0" smtClean="0"/>
          </a:p>
          <a:p>
            <a:r>
              <a:rPr lang="en-US" dirty="0" smtClean="0"/>
              <a:t>Mr. Jason Fair</a:t>
            </a:r>
            <a:br>
              <a:rPr lang="en-US" dirty="0" smtClean="0"/>
            </a:br>
            <a:r>
              <a:rPr lang="en-US" dirty="0" smtClean="0"/>
              <a:t>Middle School Science/Social Studies teacher</a:t>
            </a:r>
            <a:br>
              <a:rPr lang="en-US" dirty="0" smtClean="0"/>
            </a:br>
            <a:r>
              <a:rPr lang="en-US" dirty="0" smtClean="0"/>
              <a:t>Clark Middle School, Winchester, KY</a:t>
            </a:r>
            <a:br>
              <a:rPr lang="en-US" dirty="0" smtClean="0"/>
            </a:br>
            <a:r>
              <a:rPr lang="en-US" dirty="0" smtClean="0">
                <a:hlinkClick r:id="rId3"/>
              </a:rPr>
              <a:t>rodney.fair@clark.kyschools.us</a:t>
            </a:r>
            <a:endParaRPr lang="en-US" dirty="0" smtClean="0"/>
          </a:p>
          <a:p>
            <a:r>
              <a:rPr lang="en-US" dirty="0" smtClean="0"/>
              <a:t>CEU Code: YL-36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12.jpg"/>
          <p:cNvPicPr>
            <a:picLocks noChangeAspect="1"/>
          </p:cNvPicPr>
          <p:nvPr/>
        </p:nvPicPr>
        <p:blipFill>
          <a:blip r:embed="rId2" cstate="print"/>
          <a:srcRect b="31111"/>
          <a:stretch>
            <a:fillRect/>
          </a:stretch>
        </p:blipFill>
        <p:spPr>
          <a:xfrm>
            <a:off x="609600" y="381000"/>
            <a:ext cx="78486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13.jpg"/>
          <p:cNvPicPr>
            <a:picLocks noChangeAspect="1"/>
          </p:cNvPicPr>
          <p:nvPr/>
        </p:nvPicPr>
        <p:blipFill>
          <a:blip r:embed="rId2" cstate="print"/>
          <a:srcRect b="21111"/>
          <a:stretch>
            <a:fillRect/>
          </a:stretch>
        </p:blipFill>
        <p:spPr>
          <a:xfrm>
            <a:off x="609600" y="533400"/>
            <a:ext cx="73152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Reading Standard 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Integrate quantitative or technical information expressed in words in a text with a version of that information expressed visually (e.g., in a flowchart, diagram, model, graph, or table).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4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751294" y="-763306"/>
            <a:ext cx="5641413" cy="8229601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990600"/>
            <a:ext cx="2209800" cy="228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562600" y="990600"/>
            <a:ext cx="2286000" cy="2286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625" t="25000" r="16250" b="8000"/>
          <a:stretch>
            <a:fillRect/>
          </a:stretch>
        </p:blipFill>
        <p:spPr bwMode="auto">
          <a:xfrm>
            <a:off x="1" y="0"/>
            <a:ext cx="910646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Writing Standard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i="1" dirty="0" smtClean="0">
                <a:solidFill>
                  <a:srgbClr val="FF0000"/>
                </a:solidFill>
              </a:rPr>
              <a:t>Write informative/explanatory texts, including the narration of historical events, scientific procedures/experiments, or technical processes.</a:t>
            </a:r>
            <a:endParaRPr lang="en-US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209</Words>
  <Application>Microsoft Office PowerPoint</Application>
  <PresentationFormat>On-screen Show (4:3)</PresentationFormat>
  <Paragraphs>39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AMLE Presentation, Part II</vt:lpstr>
      <vt:lpstr>Reading Standard 4</vt:lpstr>
      <vt:lpstr>Slide 3</vt:lpstr>
      <vt:lpstr>Slide 4</vt:lpstr>
      <vt:lpstr>Reading Standard 7</vt:lpstr>
      <vt:lpstr>Slide 6</vt:lpstr>
      <vt:lpstr>Slide 7</vt:lpstr>
      <vt:lpstr>Slide 8</vt:lpstr>
      <vt:lpstr>Writing Standard 2</vt:lpstr>
      <vt:lpstr>Slide 10</vt:lpstr>
      <vt:lpstr>Writing Standard 4</vt:lpstr>
      <vt:lpstr>Slide 12</vt:lpstr>
      <vt:lpstr>Slide 13</vt:lpstr>
      <vt:lpstr>Slide 14</vt:lpstr>
      <vt:lpstr>Slide 15</vt:lpstr>
      <vt:lpstr>Writing Standard 7</vt:lpstr>
      <vt:lpstr>Slide 17</vt:lpstr>
      <vt:lpstr>Slide 18</vt:lpstr>
      <vt:lpstr>Slide 19</vt:lpstr>
      <vt:lpstr>Slide 20</vt:lpstr>
      <vt:lpstr>Slide 21</vt:lpstr>
      <vt:lpstr>Slide 22</vt:lpstr>
      <vt:lpstr>How will this affect my   lesson planning?</vt:lpstr>
      <vt:lpstr>Slide 24</vt:lpstr>
      <vt:lpstr>Slide 25</vt:lpstr>
      <vt:lpstr>Slide 26</vt:lpstr>
      <vt:lpstr>Still have questions?</vt:lpstr>
    </vt:vector>
  </TitlesOfParts>
  <Company>Eastern Kentucky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AMLE Presentation, Part II</dc:title>
  <dc:creator>Ginni Fair</dc:creator>
  <cp:lastModifiedBy>Ginni Fair</cp:lastModifiedBy>
  <cp:revision>1</cp:revision>
  <dcterms:created xsi:type="dcterms:W3CDTF">2011-12-06T02:55:39Z</dcterms:created>
  <dcterms:modified xsi:type="dcterms:W3CDTF">2011-12-06T02:56:58Z</dcterms:modified>
</cp:coreProperties>
</file>